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9" Type="http://schemas.openxmlformats.org/officeDocument/2006/relationships/image" Target="../media/image16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12625" y="-705162"/>
            <a:ext cx="4214174" cy="62286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/>
        </p:nvSpPr>
        <p:spPr>
          <a:xfrm>
            <a:off x="6334050" y="302092"/>
            <a:ext cx="2700300" cy="16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“</a:t>
            </a:r>
            <a:r>
              <a:rPr lang="en" sz="1800"/>
              <a:t>Welcome to Fantasy Float!”Create your own perfect floaties World!”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 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chemeClr val="dk1"/>
                </a:solidFill>
              </a:rPr>
              <a:t>Environment experience :</a:t>
            </a:r>
          </a:p>
          <a:p>
            <a:pPr indent="-228600" lvl="0" marL="4572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A sphere with floating plain objects</a:t>
            </a:r>
          </a:p>
          <a:p>
            <a:pPr indent="-228600" lvl="0" marL="4572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28600" lvl="0" marL="45720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We create a base color for the sphere ( let’s set a mood board for this 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i="1" sz="120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cxnSp>
        <p:nvCxnSpPr>
          <p:cNvPr id="56" name="Shape 56"/>
          <p:cNvCxnSpPr/>
          <p:nvPr/>
        </p:nvCxnSpPr>
        <p:spPr>
          <a:xfrm>
            <a:off x="4767150" y="2759925"/>
            <a:ext cx="2178300" cy="581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060788" y="-606887"/>
            <a:ext cx="4385524" cy="63572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5938725" y="182475"/>
            <a:ext cx="3000000" cy="23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chemeClr val="dk1"/>
                </a:solidFill>
              </a:rPr>
              <a:t>Interaction 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Color Bubbles pop up to user’s view with pointer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i="1" lang="en" sz="1000">
                <a:solidFill>
                  <a:schemeClr val="dk1"/>
                </a:solidFill>
              </a:rPr>
              <a:t>Text Guide : 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1000">
                <a:solidFill>
                  <a:schemeClr val="dk1"/>
                </a:solidFill>
              </a:rPr>
              <a:t>Simply point your select color to a floaty and see your floaty comes alive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</a:rPr>
              <a:t>We can add fun music background </a:t>
            </a:r>
          </a:p>
        </p:txBody>
      </p:sp>
      <p:cxnSp>
        <p:nvCxnSpPr>
          <p:cNvPr id="63" name="Shape 63"/>
          <p:cNvCxnSpPr/>
          <p:nvPr/>
        </p:nvCxnSpPr>
        <p:spPr>
          <a:xfrm flipH="1" rot="10800000">
            <a:off x="4892600" y="946600"/>
            <a:ext cx="1060500" cy="786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64" name="Shape 64"/>
          <p:cNvSpPr txBox="1"/>
          <p:nvPr/>
        </p:nvSpPr>
        <p:spPr>
          <a:xfrm>
            <a:off x="5440025" y="2565975"/>
            <a:ext cx="3319200" cy="23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200">
                <a:solidFill>
                  <a:schemeClr val="dk1"/>
                </a:solidFill>
              </a:rPr>
              <a:t>User action scenario 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" sz="1200">
                <a:solidFill>
                  <a:schemeClr val="dk1"/>
                </a:solidFill>
              </a:rPr>
              <a:t>Select one palette and point to one object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" sz="1200">
                <a:solidFill>
                  <a:schemeClr val="dk1"/>
                </a:solidFill>
              </a:rPr>
              <a:t>Object will transform to palette texture with a bubbly sound and a bit bouncy movement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" sz="1200">
                <a:solidFill>
                  <a:schemeClr val="dk1"/>
                </a:solidFill>
              </a:rPr>
              <a:t>To change object color and texture simply select a palette and drag to object</a:t>
            </a:r>
          </a:p>
          <a:p>
            <a:pPr indent="-3048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en" sz="1200">
                <a:solidFill>
                  <a:schemeClr val="dk1"/>
                </a:solidFill>
              </a:rPr>
              <a:t>Once user finish coloring all floaties, we’ll give them congratulations message/music/reward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409696" y="743378"/>
            <a:ext cx="4780949" cy="365674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4786875" y="273725"/>
            <a:ext cx="3000000" cy="23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chemeClr val="dk1"/>
                </a:solidFill>
              </a:rPr>
              <a:t>Floaties Object modules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04800" lvl="0" marL="4572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Let’s have 5 module shapes</a:t>
            </a:r>
          </a:p>
          <a:p>
            <a:pPr indent="-228600" lvl="0" marL="4572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We can put 3 of each shapes with different scales ( Small, Medium, Large )</a:t>
            </a:r>
          </a:p>
          <a:p>
            <a:pPr indent="-228600" lvl="0" marL="4572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Scatter 15 modules floating around sphere environment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 rotWithShape="1">
          <a:blip r:embed="rId3">
            <a:alphaModFix/>
          </a:blip>
          <a:srcRect b="41558" l="0" r="0" t="0"/>
          <a:stretch/>
        </p:blipFill>
        <p:spPr>
          <a:xfrm>
            <a:off x="152400" y="394900"/>
            <a:ext cx="3234775" cy="233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 rotWithShape="1">
          <a:blip r:embed="rId4">
            <a:alphaModFix/>
          </a:blip>
          <a:srcRect b="86650" l="0" r="0" t="0"/>
          <a:stretch/>
        </p:blipFill>
        <p:spPr>
          <a:xfrm>
            <a:off x="2444285" y="2855900"/>
            <a:ext cx="1360631" cy="164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855899"/>
            <a:ext cx="2187375" cy="164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26274" y="394900"/>
            <a:ext cx="1682237" cy="233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09425" y="2855900"/>
            <a:ext cx="1399299" cy="2098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78400" y="95377"/>
            <a:ext cx="3562850" cy="485944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152400" y="0"/>
            <a:ext cx="6497100" cy="758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Mood Board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638249" cy="226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9550" y="2463425"/>
            <a:ext cx="1741087" cy="261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776" y="2463424"/>
            <a:ext cx="1716325" cy="261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52849" y="216699"/>
            <a:ext cx="1465666" cy="219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62824" y="216700"/>
            <a:ext cx="1465675" cy="219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80899" y="152400"/>
            <a:ext cx="1716325" cy="2286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12100" y="2557500"/>
            <a:ext cx="1775053" cy="251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885179" y="2616205"/>
            <a:ext cx="1822619" cy="2400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819449" y="2616200"/>
            <a:ext cx="1270050" cy="240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